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4" r:id="rId5"/>
    <p:sldId id="283" r:id="rId6"/>
    <p:sldId id="261" r:id="rId7"/>
    <p:sldId id="263" r:id="rId8"/>
    <p:sldId id="267" r:id="rId9"/>
    <p:sldId id="268" r:id="rId10"/>
    <p:sldId id="271" r:id="rId11"/>
    <p:sldId id="272" r:id="rId12"/>
    <p:sldId id="274" r:id="rId13"/>
    <p:sldId id="276" r:id="rId14"/>
    <p:sldId id="278" r:id="rId15"/>
    <p:sldId id="280" r:id="rId16"/>
    <p:sldId id="282" r:id="rId1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45887-68DC-42DD-83B4-0A635B58E3EE}" v="5" dt="2025-10-10T17:39:51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0FC979-A96B-9C0D-EDEE-25DD1E022E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JMI POM Battery Backup System: Quick Install Guide For Pre-Assembled: Skip to Step 5; Also see Pg. 14 of Product Manual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39939F-370C-50FB-69AE-CF621A67CC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8/15/2025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774F4-AB15-8E12-6AC8-94478525EC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AC8D4-70B0-C502-A25E-4CA728D467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A117-FC9E-449E-A200-806203F71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644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820A49-700A-CA4D-31E8-DAE3E12DF0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JMI POM Battery Backup System: Quick Install Guide For Pre-Assembled: Skip to Step 5; Also see Pg. 14 of Product Manual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9C53F4-3E36-EB84-54C9-B668B894E8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8/15/2025</a:t>
            </a:r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97545CB-1B12-7F16-ABA1-5B587F2CD0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AC03F70-91A0-61CE-41DE-76377A387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5328E-4C21-3826-3CB0-E355310527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7AFEC-7F52-6CC3-1A09-02CFABCD5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9DC2A98-A995-494B-A3D0-14A597819D9C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06BD1-BB91-588F-28CB-026E8C8C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6E250-90CF-4707-9248-A62CF68651E7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80380-28A2-42F2-5AA9-0FC8DA10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3724E-6AA3-5FD2-38BC-E835C8D1C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79768-2A74-45D6-AA4E-D432630A75DA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37812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26EB6-F6CD-49A7-7FA4-933AFE1C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98A5-D493-4578-9973-57C2EBD22682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6DB4-1175-AD7C-3857-447B6BED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3F6A-AF3D-9793-4D34-480F01E6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1C6A1-9525-4A1B-A902-7C08E685703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14899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094E-3D79-2155-2536-EA120E72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1051-2A47-41E0-915F-8ACAB97592BB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20FFE-F4FA-CF30-5AB0-842AA27A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2F024-0B00-E5DE-398F-65760CDE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37901-D6C6-45BF-A513-D8A696BE86DE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02143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F5140-68DA-4DBE-60C6-84F8690C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3302-9597-4D83-856C-CD530612A482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A589D-82D6-CCC7-BD36-5CD675AB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15446-DB49-D6B1-4CF1-F28595A2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5C0FB-E29A-43F3-946A-364AD8C26B34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2088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7996-F459-CAD5-5364-EE981B19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B4B1C-84AA-4EFD-8C51-EC1AD4551BFB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8FE81-2168-2991-7E19-6CA7B4AC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EC361-935A-4BF6-6DD2-553A6951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A748-8A83-471C-A5C2-23C8D2EC35A6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36851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23090D-7A75-C8AD-43CC-BDDF7557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6368-B15C-4C05-B476-62876C12789E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DED3DD-140F-C8D4-8E40-F81B246A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B21E1A-9570-4776-8B7B-6375738C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7BEA9-FC8C-4F6E-9635-A670A56BD452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55202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3A79FD-A0A5-1CAF-D0AE-9DD8EAB74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79C0-0DC8-4CC4-A1AC-0270B48E9212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22053E8-6D6F-0C9B-42AF-0FA73F8A9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5EDB4D-324C-587C-F0B1-2A5212F60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E183F-B8F1-49C6-A14D-F0436B9AF26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259684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2F5F1A-A166-9124-60DE-B51555DBC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8A34-8F33-4C5B-80DE-77BF64B6D7EF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7E726A-4789-7A37-041C-E6E1DF19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FEE5B94-9D20-9DFD-AB84-C5CFB1C5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711D8-4717-4E13-8666-ED8DE207EA8F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125226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1BF3F30-A884-4A9C-3C41-AF62C214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C79F-CBF6-496B-84F9-10D7970A8751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03DD1A3-D2E7-7A0D-7ADD-ABB79F2B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2B5A96-1FAF-E6CA-89CA-B9777BC9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BB9B3-5864-44C3-A599-1460CB3ED724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145648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3CEA32-C473-F161-4098-0830432F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378A-C4AA-4500-91DE-5EADCB881AC5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B8C9C8-51D8-F6BC-7B4D-A36A161B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741CA9-704A-0544-3BC2-B9ED81A3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70136-E53B-4E0B-A6C8-AFA737E36056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3129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F128E7-663A-0C6E-B40A-378D82A3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085C2-489B-412B-BA08-F6CDA398CB8F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CE37CC8-0261-9275-E763-5CA3D8A1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6DD167-6211-B4D1-CA1D-9DFC90D0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775C4-D026-48AC-94F8-021AFED42E1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128563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19F1A25-025E-F9F6-8CBE-7E7B7B879B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2ACDC87-5658-C8E5-CD85-18566356DD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22249-44A5-FAE9-326A-1CDDC0939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9DAD09-6B8E-48D2-850F-7D9FF62A3A0C}" type="datetimeFigureOut">
              <a:rPr lang="en-US"/>
              <a:pPr>
                <a:defRPr/>
              </a:pPr>
              <a:t>10/16/2025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12FF4-725B-4000-7D6D-E66D0DC4C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468FE-C871-1875-5D27-3C9F8435B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DCA9EB4-064B-4093-8DD9-1DECBFFB7E66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water pump&#10;&#10;AI-generated content may be incorrect.">
            <a:extLst>
              <a:ext uri="{FF2B5EF4-FFF2-40B4-BE49-F238E27FC236}">
                <a16:creationId xmlns:a16="http://schemas.microsoft.com/office/drawing/2014/main" id="{0C014F18-7D0F-A5D6-6359-82C60F73F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5" y="1844824"/>
            <a:ext cx="3190314" cy="3690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C0023-667D-38BB-DCCD-CAA876FA9C5A}"/>
              </a:ext>
            </a:extLst>
          </p:cNvPr>
          <p:cNvSpPr txBox="1"/>
          <p:nvPr/>
        </p:nvSpPr>
        <p:spPr>
          <a:xfrm>
            <a:off x="4130371" y="2767280"/>
            <a:ext cx="38884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0" i="0" u="none" strike="noStrike" baseline="0" dirty="0">
                <a:solidFill>
                  <a:srgbClr val="000000"/>
                </a:solidFill>
                <a:latin typeface="Paralucent-Heavy" pitchFamily="50" charset="0"/>
              </a:rPr>
              <a:t>JMI-POM </a:t>
            </a:r>
          </a:p>
          <a:p>
            <a:pPr algn="ctr"/>
            <a:r>
              <a:rPr lang="en-US" sz="4000" b="0" i="0" u="none" strike="noStrike" baseline="0" dirty="0">
                <a:solidFill>
                  <a:srgbClr val="1D448D"/>
                </a:solidFill>
                <a:latin typeface="Paralucent-Medium" pitchFamily="50" charset="0"/>
              </a:rPr>
              <a:t>PEACE OF MIND</a:t>
            </a:r>
            <a:endParaRPr lang="en-US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F42EA3-9D1D-1761-2A35-DA8773A02A49}"/>
              </a:ext>
            </a:extLst>
          </p:cNvPr>
          <p:cNvSpPr txBox="1"/>
          <p:nvPr/>
        </p:nvSpPr>
        <p:spPr>
          <a:xfrm>
            <a:off x="2212299" y="924455"/>
            <a:ext cx="47194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u="sng" strike="noStrike" baseline="0" dirty="0">
                <a:solidFill>
                  <a:srgbClr val="000000"/>
                </a:solidFill>
                <a:latin typeface="Paralucent-Heavy" pitchFamily="50" charset="0"/>
              </a:rPr>
              <a:t>Quick Install Guide</a:t>
            </a:r>
            <a:endParaRPr lang="en-US" sz="4000" u="sn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DFC9D-CDEB-E972-64DE-BF8EC7CF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548" y="4114703"/>
            <a:ext cx="4696077" cy="4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1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293AA7-35BC-72C6-E850-753F75566EB4}"/>
              </a:ext>
            </a:extLst>
          </p:cNvPr>
          <p:cNvSpPr txBox="1"/>
          <p:nvPr/>
        </p:nvSpPr>
        <p:spPr>
          <a:xfrm>
            <a:off x="901700" y="393700"/>
            <a:ext cx="7874000" cy="830997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Service Company &amp; Phone number will flash when 'Alarm Reset' is pressed.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C31D6C-0A7C-4384-52AB-8E5F223A599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48" y="1224697"/>
            <a:ext cx="3022228" cy="4320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EFCAAB-D029-E221-7302-5AB86405E39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24697"/>
            <a:ext cx="3308052" cy="43204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7C7D36-EFCC-05B7-9C96-1598353AB7BA}"/>
              </a:ext>
            </a:extLst>
          </p:cNvPr>
          <p:cNvSpPr txBox="1"/>
          <p:nvPr/>
        </p:nvSpPr>
        <p:spPr>
          <a:xfrm>
            <a:off x="901700" y="5545177"/>
            <a:ext cx="7874000" cy="1200329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Close BATTERY BOX with wiring harness inside. Cord to RELAY BOX &amp; CONTROL / CHARGER should show below harness, at black cord only.</a:t>
            </a:r>
          </a:p>
        </p:txBody>
      </p:sp>
    </p:spTree>
    <p:extLst>
      <p:ext uri="{BB962C8B-B14F-4D97-AF65-F5344CB8AC3E}">
        <p14:creationId xmlns:p14="http://schemas.microsoft.com/office/powerpoint/2010/main" val="400271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180E6-80F0-6518-27BC-01CA91F2AA8E}"/>
              </a:ext>
            </a:extLst>
          </p:cNvPr>
          <p:cNvSpPr txBox="1"/>
          <p:nvPr/>
        </p:nvSpPr>
        <p:spPr>
          <a:xfrm>
            <a:off x="444500" y="617220"/>
            <a:ext cx="7874000" cy="830997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Plug CHARGER CORD into designated input terminal on CONTROL / CHARGER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167599-BE08-AE49-B978-02B154A8DC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448217"/>
            <a:ext cx="3047380" cy="4048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956362-EAFD-FD94-0340-80CF861D628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96340"/>
            <a:ext cx="4559548" cy="355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2059DF-C10B-9DD8-6CDE-01C8CA54BD73}"/>
              </a:ext>
            </a:extLst>
          </p:cNvPr>
          <p:cNvSpPr txBox="1"/>
          <p:nvPr/>
        </p:nvSpPr>
        <p:spPr>
          <a:xfrm>
            <a:off x="438748" y="5661248"/>
            <a:ext cx="7874000" cy="830997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Plug CHARGER CORD into 115V wall socket; UL recommends 5+ feet off ground</a:t>
            </a:r>
          </a:p>
        </p:txBody>
      </p:sp>
    </p:spTree>
    <p:extLst>
      <p:ext uri="{BB962C8B-B14F-4D97-AF65-F5344CB8AC3E}">
        <p14:creationId xmlns:p14="http://schemas.microsoft.com/office/powerpoint/2010/main" val="2567660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ABFD2F-D882-AED0-76A9-17EB453795B9}"/>
              </a:ext>
            </a:extLst>
          </p:cNvPr>
          <p:cNvSpPr txBox="1"/>
          <p:nvPr/>
        </p:nvSpPr>
        <p:spPr>
          <a:xfrm>
            <a:off x="444500" y="617220"/>
            <a:ext cx="7874000" cy="1200329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'AC Power' light will turn solid red. Green 'Charged' light will come on. Voltage will increase to ~13.1V with AC Power now supplying the primary power source.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14276-380D-FC8D-1CA5-A5A1A40A820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1817548"/>
            <a:ext cx="2448272" cy="3771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46B69-959B-63FA-D356-AD0AF9936DB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17549"/>
            <a:ext cx="2520280" cy="3771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6510B8-A577-0619-A6BE-F877FC353C00}"/>
              </a:ext>
            </a:extLst>
          </p:cNvPr>
          <p:cNvSpPr txBox="1"/>
          <p:nvPr/>
        </p:nvSpPr>
        <p:spPr>
          <a:xfrm>
            <a:off x="444500" y="5589240"/>
            <a:ext cx="7874000" cy="1200329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When unit is unplugged from 115V AC Power, 'AC Fail #' counter will appear on the screen and alarm will sound (if not silenced). </a:t>
            </a:r>
          </a:p>
        </p:txBody>
      </p:sp>
    </p:spTree>
    <p:extLst>
      <p:ext uri="{BB962C8B-B14F-4D97-AF65-F5344CB8AC3E}">
        <p14:creationId xmlns:p14="http://schemas.microsoft.com/office/powerpoint/2010/main" val="162126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471928-FECD-536C-E5F5-AF9B04F7BA4A}"/>
              </a:ext>
            </a:extLst>
          </p:cNvPr>
          <p:cNvSpPr txBox="1"/>
          <p:nvPr/>
        </p:nvSpPr>
        <p:spPr>
          <a:xfrm>
            <a:off x="444500" y="566003"/>
            <a:ext cx="7874000" cy="830997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Drop DC PUMP &amp; PRESSURE SWITCH assembly into pit. Ensure pressure switch points away from inlet.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AD34C-7AD1-603F-B2DB-B8112EB4D64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98140"/>
            <a:ext cx="3240360" cy="3903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D00733-B5AB-7B16-8E80-5DA10C06654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108" y="1400420"/>
            <a:ext cx="3310284" cy="39007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6E2F2-48C1-D603-F9F3-0BA88D6D0776}"/>
              </a:ext>
            </a:extLst>
          </p:cNvPr>
          <p:cNvSpPr txBox="1"/>
          <p:nvPr/>
        </p:nvSpPr>
        <p:spPr>
          <a:xfrm>
            <a:off x="444500" y="5288340"/>
            <a:ext cx="7874000" cy="1569660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Plug in DC PUMP snap-in connection to 'Pump' terminal and PRESSURE SWITCH snap-in connection to 'Switch' terminal. Hold 'Pump Test' button to test system. 'Scroll' button reveals 'Cycle Count'.</a:t>
            </a:r>
          </a:p>
        </p:txBody>
      </p:sp>
    </p:spTree>
    <p:extLst>
      <p:ext uri="{BB962C8B-B14F-4D97-AF65-F5344CB8AC3E}">
        <p14:creationId xmlns:p14="http://schemas.microsoft.com/office/powerpoint/2010/main" val="189476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34C98-9A4C-6E71-5FCB-DAF28FEA6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75620B-2B8B-F753-0C41-439C5935CDBE}"/>
              </a:ext>
            </a:extLst>
          </p:cNvPr>
          <p:cNvSpPr txBox="1"/>
          <p:nvPr/>
        </p:nvSpPr>
        <p:spPr>
          <a:xfrm>
            <a:off x="1754687" y="437232"/>
            <a:ext cx="5634626" cy="646331"/>
          </a:xfrm>
          <a:prstGeom prst="rect">
            <a:avLst/>
          </a:prstGeom>
          <a:noFill/>
        </p:spPr>
        <p:txBody>
          <a:bodyPr vert="horz" wrap="square" rtlCol="0" anchorCtr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</a:rPr>
              <a:t>POM System components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5793B-57E8-BC49-615E-33479EAC57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50" y="1340768"/>
            <a:ext cx="6769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1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17EDE6-8B32-1AE4-6D91-6537EE551A6D}"/>
              </a:ext>
            </a:extLst>
          </p:cNvPr>
          <p:cNvSpPr txBox="1"/>
          <p:nvPr/>
        </p:nvSpPr>
        <p:spPr>
          <a:xfrm>
            <a:off x="146722" y="780340"/>
            <a:ext cx="4742780" cy="461665"/>
          </a:xfrm>
          <a:prstGeom prst="rect">
            <a:avLst/>
          </a:prstGeom>
          <a:noFill/>
        </p:spPr>
        <p:txBody>
          <a:bodyPr vert="horz" wrap="square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PN - 390 is CONTROL / CHARGER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1837D3-F69E-BBFA-516B-F94B11CBF40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97000"/>
            <a:ext cx="3810000" cy="50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9C375-539A-5A5C-8084-71E32402D45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2" y="1397000"/>
            <a:ext cx="3810000" cy="50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3AEB5E-85CD-D11F-906A-1B33B004EDB2}"/>
              </a:ext>
            </a:extLst>
          </p:cNvPr>
          <p:cNvSpPr txBox="1"/>
          <p:nvPr/>
        </p:nvSpPr>
        <p:spPr>
          <a:xfrm>
            <a:off x="5134164" y="780339"/>
            <a:ext cx="3320676" cy="461665"/>
          </a:xfrm>
          <a:prstGeom prst="rect">
            <a:avLst/>
          </a:prstGeom>
          <a:noFill/>
        </p:spPr>
        <p:txBody>
          <a:bodyPr vert="horz" wrap="square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PN - 391 is RELAY BOX</a:t>
            </a:r>
          </a:p>
        </p:txBody>
      </p:sp>
    </p:spTree>
    <p:extLst>
      <p:ext uri="{BB962C8B-B14F-4D97-AF65-F5344CB8AC3E}">
        <p14:creationId xmlns:p14="http://schemas.microsoft.com/office/powerpoint/2010/main" val="73389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23847D-CE03-D5A0-7CC8-0643FB26EE6F}"/>
              </a:ext>
            </a:extLst>
          </p:cNvPr>
          <p:cNvSpPr txBox="1"/>
          <p:nvPr/>
        </p:nvSpPr>
        <p:spPr>
          <a:xfrm>
            <a:off x="4330716" y="3140968"/>
            <a:ext cx="4847580" cy="461665"/>
          </a:xfrm>
          <a:prstGeom prst="rect">
            <a:avLst/>
          </a:prstGeom>
          <a:noFill/>
        </p:spPr>
        <p:txBody>
          <a:bodyPr vert="horz" wrap="square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RS-JH-01-T is PRESSURE SWITCH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35FBB-CE93-7549-A063-B9B2C14BA6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397000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5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6D6D8C-B5CB-61FE-4DE6-6730B3396FBB}"/>
              </a:ext>
            </a:extLst>
          </p:cNvPr>
          <p:cNvSpPr txBox="1"/>
          <p:nvPr/>
        </p:nvSpPr>
        <p:spPr>
          <a:xfrm>
            <a:off x="395536" y="5589240"/>
            <a:ext cx="8591996" cy="1015663"/>
          </a:xfrm>
          <a:prstGeom prst="rect">
            <a:avLst/>
          </a:prstGeom>
          <a:noFill/>
        </p:spPr>
        <p:txBody>
          <a:bodyPr vert="horz" wrap="square" rtlCol="0" anchorCtr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Supply Pipe and Check Valve. Assemble PRESSURE SWITCH &amp; DC PUMP with ZIP TIES. DC Pump ON point should be ~2" above primary activation.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54F2ED-7A18-5051-3629-1E990D0D501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723338"/>
            <a:ext cx="5372100" cy="484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3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5F20F1-DFD1-81C3-08D7-BB78A5B58881}"/>
              </a:ext>
            </a:extLst>
          </p:cNvPr>
          <p:cNvSpPr txBox="1"/>
          <p:nvPr/>
        </p:nvSpPr>
        <p:spPr>
          <a:xfrm>
            <a:off x="755576" y="5782101"/>
            <a:ext cx="7874000" cy="830997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Mount CONTROL / CHARGER on wall or stud. Do not mount to battery box.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3DCB46-10DD-FB77-B0C5-04DD1D217A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60400"/>
            <a:ext cx="6769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5DB734-12EB-AED3-E92F-68145CA7EA6F}"/>
              </a:ext>
            </a:extLst>
          </p:cNvPr>
          <p:cNvSpPr txBox="1"/>
          <p:nvPr/>
        </p:nvSpPr>
        <p:spPr>
          <a:xfrm>
            <a:off x="655608" y="5901969"/>
            <a:ext cx="7874000" cy="707886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Wire RELAY BOX harness to BATTERY-LW via terminals according to corresponding +/- labels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3FEE9-43DE-0B74-BDD6-FF4755D1567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47909"/>
            <a:ext cx="3407420" cy="4264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2EA748-8F4D-ABAA-1F31-CBB9C1FCECF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547909"/>
            <a:ext cx="3066876" cy="42642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7A600-EFD4-AB97-DADB-762903066417}"/>
              </a:ext>
            </a:extLst>
          </p:cNvPr>
          <p:cNvSpPr txBox="1"/>
          <p:nvPr/>
        </p:nvSpPr>
        <p:spPr>
          <a:xfrm>
            <a:off x="636160" y="750211"/>
            <a:ext cx="7874000" cy="707886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Using (4) black screws provided, mount RELAY BOX to BATTERY BOX via (4) pilot holes</a:t>
            </a:r>
          </a:p>
        </p:txBody>
      </p:sp>
    </p:spTree>
    <p:extLst>
      <p:ext uri="{BB962C8B-B14F-4D97-AF65-F5344CB8AC3E}">
        <p14:creationId xmlns:p14="http://schemas.microsoft.com/office/powerpoint/2010/main" val="7731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D441B6E-1F66-31BC-0C9D-DCAF29568409}"/>
              </a:ext>
            </a:extLst>
          </p:cNvPr>
          <p:cNvSpPr txBox="1"/>
          <p:nvPr/>
        </p:nvSpPr>
        <p:spPr>
          <a:xfrm>
            <a:off x="827584" y="660400"/>
            <a:ext cx="7874000" cy="1015663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Wire harness from CONTROL / CHARGER to BATTERY-LW via terminals according to corresponding +/- labels. Affix green test/ground bypass wires.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E36C1-07DC-14A1-D9D4-AC08C85AB36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42936"/>
            <a:ext cx="3119388" cy="4172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5F3F8-DAD7-A4FB-A448-1A03057AB7E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45232"/>
            <a:ext cx="3159844" cy="41700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D29A2C-DBFD-897C-29DC-96F11AD6C636}"/>
              </a:ext>
            </a:extLst>
          </p:cNvPr>
          <p:cNvSpPr txBox="1"/>
          <p:nvPr/>
        </p:nvSpPr>
        <p:spPr>
          <a:xfrm>
            <a:off x="755576" y="6005014"/>
            <a:ext cx="7874000" cy="707886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Alarm will sound, indicating DC power to CONTROL / CHARGER. Voltage should read ~12.8V with full battery. </a:t>
            </a:r>
          </a:p>
        </p:txBody>
      </p:sp>
    </p:spTree>
    <p:extLst>
      <p:ext uri="{BB962C8B-B14F-4D97-AF65-F5344CB8AC3E}">
        <p14:creationId xmlns:p14="http://schemas.microsoft.com/office/powerpoint/2010/main" val="107884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D324B71-AF5F-D848-0B82-9AD091479CD3}"/>
              </a:ext>
            </a:extLst>
          </p:cNvPr>
          <p:cNvSpPr txBox="1"/>
          <p:nvPr/>
        </p:nvSpPr>
        <p:spPr>
          <a:xfrm>
            <a:off x="1270000" y="393700"/>
            <a:ext cx="7874000" cy="461665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AC Power will flash; indicating DC Power only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0A894E-AFE6-96C1-258C-DDA2B434410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930700"/>
            <a:ext cx="3263404" cy="44478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A1368-7876-6DC7-F475-DDAF4A63BE0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30700"/>
            <a:ext cx="3168352" cy="44478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293C4-26AC-66C3-BE8B-7C652FCA9929}"/>
              </a:ext>
            </a:extLst>
          </p:cNvPr>
          <p:cNvSpPr txBox="1"/>
          <p:nvPr/>
        </p:nvSpPr>
        <p:spPr>
          <a:xfrm>
            <a:off x="635000" y="5453927"/>
            <a:ext cx="7874000" cy="1200329"/>
          </a:xfrm>
          <a:prstGeom prst="rect">
            <a:avLst/>
          </a:prstGeom>
          <a:noFill/>
        </p:spPr>
        <p:txBody>
          <a:bodyPr vert="horz" rtlCol="0" anchorCtr="0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</a:rPr>
              <a:t>Press 'Alarm Reset' to temporarily silence; Hold 'Alarm Reset' to silence for 24 hours. Make sure alarm is ON (light off) before leaving site.</a:t>
            </a:r>
          </a:p>
        </p:txBody>
      </p:sp>
    </p:spTree>
    <p:extLst>
      <p:ext uri="{BB962C8B-B14F-4D97-AF65-F5344CB8AC3E}">
        <p14:creationId xmlns:p14="http://schemas.microsoft.com/office/powerpoint/2010/main" val="170821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78e775a-0f54-4e0d-96ae-0997cb5ab774" xsi:nil="true"/>
    <lcf76f155ced4ddcb4097134ff3c332f xmlns="b2f78736-e59f-4926-bb40-01eac5e9c9a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1B51D24195E4EB3CAE61CB10DA75D" ma:contentTypeVersion="16" ma:contentTypeDescription="Create a new document." ma:contentTypeScope="" ma:versionID="63e69deee29d4137d12344f1312becfe">
  <xsd:schema xmlns:xsd="http://www.w3.org/2001/XMLSchema" xmlns:xs="http://www.w3.org/2001/XMLSchema" xmlns:p="http://schemas.microsoft.com/office/2006/metadata/properties" xmlns:ns2="b2f78736-e59f-4926-bb40-01eac5e9c9ae" xmlns:ns3="178e775a-0f54-4e0d-96ae-0997cb5ab774" targetNamespace="http://schemas.microsoft.com/office/2006/metadata/properties" ma:root="true" ma:fieldsID="3c5f1a3b315468adcfe2f3527ba7e6ab" ns2:_="" ns3:_="">
    <xsd:import namespace="b2f78736-e59f-4926-bb40-01eac5e9c9ae"/>
    <xsd:import namespace="178e775a-0f54-4e0d-96ae-0997cb5ab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78736-e59f-4926-bb40-01eac5e9c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878bc8d-c2c7-49d2-87b4-d4c1d79235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e775a-0f54-4e0d-96ae-0997cb5ab7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a8247a-d76d-4bc2-8e26-97faf543ac0b}" ma:internalName="TaxCatchAll" ma:showField="CatchAllData" ma:web="178e775a-0f54-4e0d-96ae-0997cb5ab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3BE2E7-D645-4A11-A245-28BEB04956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AB151E-DD20-4D70-978E-EEE414A86936}">
  <ds:schemaRefs>
    <ds:schemaRef ds:uri="http://schemas.microsoft.com/office/2006/metadata/properties"/>
    <ds:schemaRef ds:uri="http://schemas.microsoft.com/office/infopath/2007/PartnerControls"/>
    <ds:schemaRef ds:uri="178e775a-0f54-4e0d-96ae-0997cb5ab774"/>
    <ds:schemaRef ds:uri="b2f78736-e59f-4926-bb40-01eac5e9c9ae"/>
  </ds:schemaRefs>
</ds:datastoreItem>
</file>

<file path=customXml/itemProps3.xml><?xml version="1.0" encoding="utf-8"?>
<ds:datastoreItem xmlns:ds="http://schemas.openxmlformats.org/officeDocument/2006/customXml" ds:itemID="{C8CAD9F4-0172-404A-A2E3-DF043222E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f78736-e59f-4926-bb40-01eac5e9c9ae"/>
    <ds:schemaRef ds:uri="178e775a-0f54-4e0d-96ae-0997cb5ab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370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Paralucent-Heavy</vt:lpstr>
      <vt:lpstr>Paralucent-Medium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Optimum</dc:creator>
  <cp:lastModifiedBy>Nick Jorgensen</cp:lastModifiedBy>
  <cp:revision>11</cp:revision>
  <cp:lastPrinted>2025-08-18T17:38:18Z</cp:lastPrinted>
  <dcterms:created xsi:type="dcterms:W3CDTF">2009-12-22T02:31:39Z</dcterms:created>
  <dcterms:modified xsi:type="dcterms:W3CDTF">2025-10-16T18:19:12Z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0x0101006D71B51D24195E4EB3CAE61CB10DA75D</vt:lpwstr>
  </property>
  <property fmtid="{D5CDD505-2E9C-101B-9397-08002B2CF9AE}" pid="3" name="MediaServiceImageTags">
    <vt:lpwstr/>
  </property>
</Properties>
</file>