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85" r:id="rId5"/>
    <p:sldId id="283" r:id="rId6"/>
    <p:sldId id="287" r:id="rId7"/>
    <p:sldId id="261" r:id="rId8"/>
    <p:sldId id="263" r:id="rId9"/>
    <p:sldId id="267" r:id="rId10"/>
    <p:sldId id="268" r:id="rId11"/>
    <p:sldId id="286" r:id="rId12"/>
    <p:sldId id="271" r:id="rId13"/>
    <p:sldId id="272" r:id="rId14"/>
    <p:sldId id="274" r:id="rId15"/>
    <p:sldId id="276" r:id="rId16"/>
    <p:sldId id="278" r:id="rId17"/>
    <p:sldId id="280" r:id="rId18"/>
    <p:sldId id="282" r:id="rId19"/>
  </p:sldIdLst>
  <p:sldSz cx="9144000" cy="6858000" type="screen4x3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 Jorgensen" userId="065e57bb-12e0-4dc5-96a2-b87cf56a0569" providerId="ADAL" clId="{AC7F6DEE-0A56-49EE-9B7A-E45E29BA41D4}"/>
    <pc:docChg chg="undo custSel addSld delSld modSld">
      <pc:chgData name="Nick Jorgensen" userId="065e57bb-12e0-4dc5-96a2-b87cf56a0569" providerId="ADAL" clId="{AC7F6DEE-0A56-49EE-9B7A-E45E29BA41D4}" dt="2026-07-01T17:12:52.164" v="427" actId="2696"/>
      <pc:docMkLst>
        <pc:docMk/>
      </pc:docMkLst>
      <pc:sldChg chg="modSp mod">
        <pc:chgData name="Nick Jorgensen" userId="065e57bb-12e0-4dc5-96a2-b87cf56a0569" providerId="ADAL" clId="{AC7F6DEE-0A56-49EE-9B7A-E45E29BA41D4}" dt="2026-06-29T12:43:22.637" v="9" actId="1076"/>
        <pc:sldMkLst>
          <pc:docMk/>
          <pc:sldMk cId="733897582" sldId="261"/>
        </pc:sldMkLst>
        <pc:spChg chg="mod">
          <ac:chgData name="Nick Jorgensen" userId="065e57bb-12e0-4dc5-96a2-b87cf56a0569" providerId="ADAL" clId="{AC7F6DEE-0A56-49EE-9B7A-E45E29BA41D4}" dt="2026-06-29T12:43:22.637" v="9" actId="1076"/>
          <ac:spMkLst>
            <pc:docMk/>
            <pc:sldMk cId="733897582" sldId="261"/>
            <ac:spMk id="5" creationId="{983AEB5E-85CD-D11F-906A-1B33B004EDB2}"/>
          </ac:spMkLst>
        </pc:spChg>
        <pc:picChg chg="mod">
          <ac:chgData name="Nick Jorgensen" userId="065e57bb-12e0-4dc5-96a2-b87cf56a0569" providerId="ADAL" clId="{AC7F6DEE-0A56-49EE-9B7A-E45E29BA41D4}" dt="2026-06-26T18:53:48.589" v="4" actId="14826"/>
          <ac:picMkLst>
            <pc:docMk/>
            <pc:sldMk cId="733897582" sldId="261"/>
            <ac:picMk id="4" creationId="{CF74FC07-ECF8-88D2-4827-E84E6E0E5073}"/>
          </ac:picMkLst>
        </pc:picChg>
      </pc:sldChg>
      <pc:sldChg chg="modSp">
        <pc:chgData name="Nick Jorgensen" userId="065e57bb-12e0-4dc5-96a2-b87cf56a0569" providerId="ADAL" clId="{AC7F6DEE-0A56-49EE-9B7A-E45E29BA41D4}" dt="2026-06-26T18:56:09.058" v="5" actId="14826"/>
        <pc:sldMkLst>
          <pc:docMk/>
          <pc:sldMk cId="1078840335" sldId="272"/>
        </pc:sldMkLst>
        <pc:picChg chg="mod">
          <ac:chgData name="Nick Jorgensen" userId="065e57bb-12e0-4dc5-96a2-b87cf56a0569" providerId="ADAL" clId="{AC7F6DEE-0A56-49EE-9B7A-E45E29BA41D4}" dt="2026-06-26T18:56:09.058" v="5" actId="14826"/>
          <ac:picMkLst>
            <pc:docMk/>
            <pc:sldMk cId="1078840335" sldId="272"/>
            <ac:picMk id="9" creationId="{BFCF8565-D348-EAA1-4E02-B091A59138C1}"/>
          </ac:picMkLst>
        </pc:picChg>
      </pc:sldChg>
      <pc:sldChg chg="modSp mod">
        <pc:chgData name="Nick Jorgensen" userId="065e57bb-12e0-4dc5-96a2-b87cf56a0569" providerId="ADAL" clId="{AC7F6DEE-0A56-49EE-9B7A-E45E29BA41D4}" dt="2026-06-29T14:41:09.398" v="398" actId="1076"/>
        <pc:sldMkLst>
          <pc:docMk/>
          <pc:sldMk cId="1708216702" sldId="274"/>
        </pc:sldMkLst>
        <pc:spChg chg="mod">
          <ac:chgData name="Nick Jorgensen" userId="065e57bb-12e0-4dc5-96a2-b87cf56a0569" providerId="ADAL" clId="{AC7F6DEE-0A56-49EE-9B7A-E45E29BA41D4}" dt="2026-06-29T14:41:09.398" v="398" actId="1076"/>
          <ac:spMkLst>
            <pc:docMk/>
            <pc:sldMk cId="1708216702" sldId="274"/>
            <ac:spMk id="5" creationId="{EED293C4-26AC-66C3-BE8B-7C652FCA9929}"/>
          </ac:spMkLst>
        </pc:spChg>
        <pc:spChg chg="mod">
          <ac:chgData name="Nick Jorgensen" userId="065e57bb-12e0-4dc5-96a2-b87cf56a0569" providerId="ADAL" clId="{AC7F6DEE-0A56-49EE-9B7A-E45E29BA41D4}" dt="2026-06-29T14:41:09.398" v="398" actId="1076"/>
          <ac:spMkLst>
            <pc:docMk/>
            <pc:sldMk cId="1708216702" sldId="274"/>
            <ac:spMk id="7" creationId="{6D324B71-AF5F-D848-0B82-9AD091479CD3}"/>
          </ac:spMkLst>
        </pc:spChg>
        <pc:picChg chg="mod">
          <ac:chgData name="Nick Jorgensen" userId="065e57bb-12e0-4dc5-96a2-b87cf56a0569" providerId="ADAL" clId="{AC7F6DEE-0A56-49EE-9B7A-E45E29BA41D4}" dt="2026-06-26T18:58:52.567" v="6" actId="14826"/>
          <ac:picMkLst>
            <pc:docMk/>
            <pc:sldMk cId="1708216702" sldId="274"/>
            <ac:picMk id="8" creationId="{5958616D-FB10-19D1-80D5-52B764343C83}"/>
          </ac:picMkLst>
        </pc:picChg>
      </pc:sldChg>
      <pc:sldChg chg="modSp mod">
        <pc:chgData name="Nick Jorgensen" userId="065e57bb-12e0-4dc5-96a2-b87cf56a0569" providerId="ADAL" clId="{AC7F6DEE-0A56-49EE-9B7A-E45E29BA41D4}" dt="2026-06-26T19:09:43.624" v="8" actId="1037"/>
        <pc:sldMkLst>
          <pc:docMk/>
          <pc:sldMk cId="4002719278" sldId="276"/>
        </pc:sldMkLst>
        <pc:picChg chg="mod">
          <ac:chgData name="Nick Jorgensen" userId="065e57bb-12e0-4dc5-96a2-b87cf56a0569" providerId="ADAL" clId="{AC7F6DEE-0A56-49EE-9B7A-E45E29BA41D4}" dt="2026-06-26T19:09:43.624" v="8" actId="1037"/>
          <ac:picMkLst>
            <pc:docMk/>
            <pc:sldMk cId="4002719278" sldId="276"/>
            <ac:picMk id="9" creationId="{5FC31D6C-0A7C-4384-52AB-8E5F223A5996}"/>
          </ac:picMkLst>
        </pc:picChg>
      </pc:sldChg>
      <pc:sldChg chg="addSp modSp mod">
        <pc:chgData name="Nick Jorgensen" userId="065e57bb-12e0-4dc5-96a2-b87cf56a0569" providerId="ADAL" clId="{AC7F6DEE-0A56-49EE-9B7A-E45E29BA41D4}" dt="2026-06-29T13:26:05.041" v="16" actId="1076"/>
        <pc:sldMkLst>
          <pc:docMk/>
          <pc:sldMk cId="2567660951" sldId="278"/>
        </pc:sldMkLst>
        <pc:picChg chg="add mod">
          <ac:chgData name="Nick Jorgensen" userId="065e57bb-12e0-4dc5-96a2-b87cf56a0569" providerId="ADAL" clId="{AC7F6DEE-0A56-49EE-9B7A-E45E29BA41D4}" dt="2026-06-29T13:26:01.554" v="15" actId="1076"/>
          <ac:picMkLst>
            <pc:docMk/>
            <pc:sldMk cId="2567660951" sldId="278"/>
            <ac:picMk id="3" creationId="{03FCAA7D-020B-3FBD-8DAC-97B746C8A2B5}"/>
          </ac:picMkLst>
        </pc:picChg>
        <pc:picChg chg="mod">
          <ac:chgData name="Nick Jorgensen" userId="065e57bb-12e0-4dc5-96a2-b87cf56a0569" providerId="ADAL" clId="{AC7F6DEE-0A56-49EE-9B7A-E45E29BA41D4}" dt="2026-06-29T13:26:05.041" v="16" actId="1076"/>
          <ac:picMkLst>
            <pc:docMk/>
            <pc:sldMk cId="2567660951" sldId="278"/>
            <ac:picMk id="4" creationId="{FB98BDBB-5C34-1A20-BE75-B7489587DFE0}"/>
          </ac:picMkLst>
        </pc:picChg>
      </pc:sldChg>
      <pc:sldChg chg="modSp mod">
        <pc:chgData name="Nick Jorgensen" userId="065e57bb-12e0-4dc5-96a2-b87cf56a0569" providerId="ADAL" clId="{AC7F6DEE-0A56-49EE-9B7A-E45E29BA41D4}" dt="2026-06-29T14:42:22.611" v="422" actId="1076"/>
        <pc:sldMkLst>
          <pc:docMk/>
          <pc:sldMk cId="1621261585" sldId="280"/>
        </pc:sldMkLst>
        <pc:spChg chg="mod">
          <ac:chgData name="Nick Jorgensen" userId="065e57bb-12e0-4dc5-96a2-b87cf56a0569" providerId="ADAL" clId="{AC7F6DEE-0A56-49EE-9B7A-E45E29BA41D4}" dt="2026-06-29T14:42:22.611" v="422" actId="1076"/>
          <ac:spMkLst>
            <pc:docMk/>
            <pc:sldMk cId="1621261585" sldId="280"/>
            <ac:spMk id="7" creationId="{C9ABFD2F-D882-AED0-76A9-17EB453795B9}"/>
          </ac:spMkLst>
        </pc:spChg>
        <pc:picChg chg="mod">
          <ac:chgData name="Nick Jorgensen" userId="065e57bb-12e0-4dc5-96a2-b87cf56a0569" providerId="ADAL" clId="{AC7F6DEE-0A56-49EE-9B7A-E45E29BA41D4}" dt="2026-06-29T13:29:03.219" v="17" actId="14826"/>
          <ac:picMkLst>
            <pc:docMk/>
            <pc:sldMk cId="1621261585" sldId="280"/>
            <ac:picMk id="4" creationId="{F4325FEC-EDF3-B733-158E-D593683CCA4B}"/>
          </ac:picMkLst>
        </pc:picChg>
        <pc:picChg chg="mod">
          <ac:chgData name="Nick Jorgensen" userId="065e57bb-12e0-4dc5-96a2-b87cf56a0569" providerId="ADAL" clId="{AC7F6DEE-0A56-49EE-9B7A-E45E29BA41D4}" dt="2026-06-29T13:30:10.588" v="18" actId="14826"/>
          <ac:picMkLst>
            <pc:docMk/>
            <pc:sldMk cId="1621261585" sldId="280"/>
            <ac:picMk id="8" creationId="{C8F488A7-0727-8A96-A4B1-CB5EC1E67321}"/>
          </ac:picMkLst>
        </pc:picChg>
      </pc:sldChg>
      <pc:sldChg chg="modSp">
        <pc:chgData name="Nick Jorgensen" userId="065e57bb-12e0-4dc5-96a2-b87cf56a0569" providerId="ADAL" clId="{AC7F6DEE-0A56-49EE-9B7A-E45E29BA41D4}" dt="2026-06-26T18:45:59.424" v="2" actId="14826"/>
        <pc:sldMkLst>
          <pc:docMk/>
          <pc:sldMk cId="2407210518" sldId="283"/>
        </pc:sldMkLst>
        <pc:picChg chg="mod">
          <ac:chgData name="Nick Jorgensen" userId="065e57bb-12e0-4dc5-96a2-b87cf56a0569" providerId="ADAL" clId="{AC7F6DEE-0A56-49EE-9B7A-E45E29BA41D4}" dt="2026-06-26T18:45:59.424" v="2" actId="14826"/>
          <ac:picMkLst>
            <pc:docMk/>
            <pc:sldMk cId="2407210518" sldId="283"/>
            <ac:picMk id="3" creationId="{CEED62C3-E5E6-2B04-EBE0-38C53D3230E1}"/>
          </ac:picMkLst>
        </pc:picChg>
      </pc:sldChg>
      <pc:sldChg chg="addSp delSp modSp mod">
        <pc:chgData name="Nick Jorgensen" userId="065e57bb-12e0-4dc5-96a2-b87cf56a0569" providerId="ADAL" clId="{AC7F6DEE-0A56-49EE-9B7A-E45E29BA41D4}" dt="2026-06-29T14:43:54.143" v="426" actId="1076"/>
        <pc:sldMkLst>
          <pc:docMk/>
          <pc:sldMk cId="1630215939" sldId="285"/>
        </pc:sldMkLst>
        <pc:spChg chg="add mod">
          <ac:chgData name="Nick Jorgensen" userId="065e57bb-12e0-4dc5-96a2-b87cf56a0569" providerId="ADAL" clId="{AC7F6DEE-0A56-49EE-9B7A-E45E29BA41D4}" dt="2026-06-29T14:30:30.096" v="236" actId="1076"/>
          <ac:spMkLst>
            <pc:docMk/>
            <pc:sldMk cId="1630215939" sldId="285"/>
            <ac:spMk id="2" creationId="{DD279AF7-0E03-C233-ABF6-3A942F149384}"/>
          </ac:spMkLst>
        </pc:spChg>
        <pc:spChg chg="mod">
          <ac:chgData name="Nick Jorgensen" userId="065e57bb-12e0-4dc5-96a2-b87cf56a0569" providerId="ADAL" clId="{AC7F6DEE-0A56-49EE-9B7A-E45E29BA41D4}" dt="2026-06-29T14:43:54.143" v="426" actId="1076"/>
          <ac:spMkLst>
            <pc:docMk/>
            <pc:sldMk cId="1630215939" sldId="285"/>
            <ac:spMk id="6" creationId="{B26C0023-667D-38BB-DCCD-CAA876FA9C5A}"/>
          </ac:spMkLst>
        </pc:spChg>
        <pc:spChg chg="mod">
          <ac:chgData name="Nick Jorgensen" userId="065e57bb-12e0-4dc5-96a2-b87cf56a0569" providerId="ADAL" clId="{AC7F6DEE-0A56-49EE-9B7A-E45E29BA41D4}" dt="2026-06-29T14:34:54.455" v="386" actId="1076"/>
          <ac:spMkLst>
            <pc:docMk/>
            <pc:sldMk cId="1630215939" sldId="285"/>
            <ac:spMk id="25" creationId="{30F42EA3-9D1D-1761-2A35-DA8773A02A49}"/>
          </ac:spMkLst>
        </pc:spChg>
        <pc:picChg chg="mod">
          <ac:chgData name="Nick Jorgensen" userId="065e57bb-12e0-4dc5-96a2-b87cf56a0569" providerId="ADAL" clId="{AC7F6DEE-0A56-49EE-9B7A-E45E29BA41D4}" dt="2026-06-29T14:37:57.111" v="396" actId="1076"/>
          <ac:picMkLst>
            <pc:docMk/>
            <pc:sldMk cId="1630215939" sldId="285"/>
            <ac:picMk id="3" creationId="{FDF1430D-2216-F5A4-DA91-CDDE04772460}"/>
          </ac:picMkLst>
        </pc:picChg>
        <pc:picChg chg="add mod ord">
          <ac:chgData name="Nick Jorgensen" userId="065e57bb-12e0-4dc5-96a2-b87cf56a0569" providerId="ADAL" clId="{AC7F6DEE-0A56-49EE-9B7A-E45E29BA41D4}" dt="2026-06-29T14:36:00.425" v="389" actId="1076"/>
          <ac:picMkLst>
            <pc:docMk/>
            <pc:sldMk cId="1630215939" sldId="285"/>
            <ac:picMk id="5" creationId="{267DD480-356A-166E-63B3-EB09110CA827}"/>
          </ac:picMkLst>
        </pc:picChg>
        <pc:picChg chg="add mod">
          <ac:chgData name="Nick Jorgensen" userId="065e57bb-12e0-4dc5-96a2-b87cf56a0569" providerId="ADAL" clId="{AC7F6DEE-0A56-49EE-9B7A-E45E29BA41D4}" dt="2026-06-29T14:43:42.256" v="425" actId="1076"/>
          <ac:picMkLst>
            <pc:docMk/>
            <pc:sldMk cId="1630215939" sldId="285"/>
            <ac:picMk id="9" creationId="{28C21C94-5FC8-95AD-D3A3-65D8DC2BB388}"/>
          </ac:picMkLst>
        </pc:picChg>
        <pc:picChg chg="add mod">
          <ac:chgData name="Nick Jorgensen" userId="065e57bb-12e0-4dc5-96a2-b87cf56a0569" providerId="ADAL" clId="{AC7F6DEE-0A56-49EE-9B7A-E45E29BA41D4}" dt="2026-06-29T14:35:54.939" v="388" actId="1076"/>
          <ac:picMkLst>
            <pc:docMk/>
            <pc:sldMk cId="1630215939" sldId="285"/>
            <ac:picMk id="13" creationId="{ABF76E85-69D8-689D-2222-B7F341C5420D}"/>
          </ac:picMkLst>
        </pc:picChg>
        <pc:picChg chg="add mod">
          <ac:chgData name="Nick Jorgensen" userId="065e57bb-12e0-4dc5-96a2-b87cf56a0569" providerId="ADAL" clId="{AC7F6DEE-0A56-49EE-9B7A-E45E29BA41D4}" dt="2026-06-29T14:35:54.939" v="388" actId="1076"/>
          <ac:picMkLst>
            <pc:docMk/>
            <pc:sldMk cId="1630215939" sldId="285"/>
            <ac:picMk id="15" creationId="{7AEF9F7A-D2C3-FDE5-7554-91A672E32D05}"/>
          </ac:picMkLst>
        </pc:picChg>
        <pc:picChg chg="add mod">
          <ac:chgData name="Nick Jorgensen" userId="065e57bb-12e0-4dc5-96a2-b87cf56a0569" providerId="ADAL" clId="{AC7F6DEE-0A56-49EE-9B7A-E45E29BA41D4}" dt="2026-06-29T14:35:54.939" v="388" actId="1076"/>
          <ac:picMkLst>
            <pc:docMk/>
            <pc:sldMk cId="1630215939" sldId="285"/>
            <ac:picMk id="17" creationId="{1A931839-BDE3-3A86-51AA-EB7C44D31319}"/>
          </ac:picMkLst>
        </pc:picChg>
      </pc:sldChg>
      <pc:sldChg chg="modSp">
        <pc:chgData name="Nick Jorgensen" userId="065e57bb-12e0-4dc5-96a2-b87cf56a0569" providerId="ADAL" clId="{AC7F6DEE-0A56-49EE-9B7A-E45E29BA41D4}" dt="2026-06-26T18:52:15.271" v="3" actId="14826"/>
        <pc:sldMkLst>
          <pc:docMk/>
          <pc:sldMk cId="2933729858" sldId="287"/>
        </pc:sldMkLst>
        <pc:picChg chg="mod">
          <ac:chgData name="Nick Jorgensen" userId="065e57bb-12e0-4dc5-96a2-b87cf56a0569" providerId="ADAL" clId="{AC7F6DEE-0A56-49EE-9B7A-E45E29BA41D4}" dt="2026-06-26T18:52:15.271" v="3" actId="14826"/>
          <ac:picMkLst>
            <pc:docMk/>
            <pc:sldMk cId="2933729858" sldId="287"/>
            <ac:picMk id="3" creationId="{EEF825FC-71EC-EFAC-1CAB-7AC0995E0245}"/>
          </ac:picMkLst>
        </pc:picChg>
      </pc:sldChg>
      <pc:sldChg chg="addSp modSp new del mod">
        <pc:chgData name="Nick Jorgensen" userId="065e57bb-12e0-4dc5-96a2-b87cf56a0569" providerId="ADAL" clId="{AC7F6DEE-0A56-49EE-9B7A-E45E29BA41D4}" dt="2026-07-01T17:12:52.164" v="427" actId="2696"/>
        <pc:sldMkLst>
          <pc:docMk/>
          <pc:sldMk cId="3853935578" sldId="28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90FC979-A96B-9C0D-EDEE-25DD1E022E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JMI-POM-LW Battery Back-Up System: Quick Install Guide. For Pre-Assembled: Skip to Step 6; Also see Pg. 14 of Product Manual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39939F-370C-50FB-69AE-CF621A67CC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6/29/26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F774F4-AB15-8E12-6AC8-94478525EC6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1AC8D4-70B0-C502-A25E-4CA728D467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1A117-FC9E-449E-A200-806203F71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166448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9820A49-700A-CA4D-31E8-DAE3E12DF0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JMI-POM-LW Battery Back-Up System: Quick Install Guide. For Pre-Assembled: Skip to Step 6; Also see Pg. 14 of Product Manual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9C53F4-3E36-EB84-54C9-B668B894E80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6/29/26</a:t>
            </a:r>
            <a:endParaRPr lang="en-IN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97545CB-1B12-7F16-ABA1-5B587F2CD0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AC03F70-91A0-61CE-41DE-76377A387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N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5328E-4C21-3826-3CB0-E3553105272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7AFEC-7F52-6CC3-1A09-02CFABCD59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9DC2A98-A995-494B-A3D0-14A597819D9C}" type="slidenum">
              <a:rPr lang="en-IN" altLang="en-US"/>
              <a:pPr/>
              <a:t>‹#›</a:t>
            </a:fld>
            <a:endParaRPr lang="en-I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06BD1-BB91-588F-28CB-026E8C8C8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6E250-90CF-4707-9248-A62CF68651E7}" type="datetimeFigureOut">
              <a:rPr lang="en-US"/>
              <a:pPr>
                <a:defRPr/>
              </a:pPr>
              <a:t>7/1/2026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80380-28A2-42F2-5AA9-0FC8DA100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3724E-6AA3-5FD2-38BC-E835C8D1C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79768-2A74-45D6-AA4E-D432630A75DA}" type="slidenum">
              <a:rPr lang="en-IN" altLang="en-US"/>
              <a:pPr/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378121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F5140-68DA-4DBE-60C6-84F8690C6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33302-9597-4D83-856C-CD530612A482}" type="datetimeFigureOut">
              <a:rPr lang="en-US"/>
              <a:pPr>
                <a:defRPr/>
              </a:pPr>
              <a:t>7/1/2026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A589D-82D6-CCC7-BD36-5CD675AB0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F15446-DB49-D6B1-4CF1-F28595A2D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5C0FB-E29A-43F3-946A-364AD8C26B34}" type="slidenum">
              <a:rPr lang="en-IN" altLang="en-US"/>
              <a:pPr/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312088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487996-F459-CAD5-5364-EE981B190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B4B1C-84AA-4EFD-8C51-EC1AD4551BFB}" type="datetimeFigureOut">
              <a:rPr lang="en-US"/>
              <a:pPr>
                <a:defRPr/>
              </a:pPr>
              <a:t>7/1/2026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8FE81-2168-2991-7E19-6CA7B4ACB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EC361-935A-4BF6-6DD2-553A6951E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97A748-8A83-471C-A5C2-23C8D2EC35A6}" type="slidenum">
              <a:rPr lang="en-IN" altLang="en-US"/>
              <a:pPr/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1368512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23090D-7A75-C8AD-43CC-BDDF7557B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E6368-B15C-4C05-B476-62876C12789E}" type="datetimeFigureOut">
              <a:rPr lang="en-US"/>
              <a:pPr>
                <a:defRPr/>
              </a:pPr>
              <a:t>7/1/2026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CDED3DD-140F-C8D4-8E40-F81B246A9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B21E1A-9570-4776-8B7B-6375738CF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D7BEA9-FC8C-4F6E-9635-A670A56BD452}" type="slidenum">
              <a:rPr lang="en-IN" altLang="en-US"/>
              <a:pPr/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552024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C3A79FD-A0A5-1CAF-D0AE-9DD8EAB74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C79C0-0DC8-4CC4-A1AC-0270B48E9212}" type="datetimeFigureOut">
              <a:rPr lang="en-US"/>
              <a:pPr>
                <a:defRPr/>
              </a:pPr>
              <a:t>7/1/2026</a:t>
            </a:fld>
            <a:endParaRPr lang="en-IN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22053E8-6D6F-0C9B-42AF-0FA73F8A9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15EDB4D-324C-587C-F0B1-2A5212F6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AE183F-B8F1-49C6-A14D-F0436B9AF26D}" type="slidenum">
              <a:rPr lang="en-IN" altLang="en-US"/>
              <a:pPr/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596849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B2F5F1A-A166-9124-60DE-B51555DBC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48A34-8F33-4C5B-80DE-77BF64B6D7EF}" type="datetimeFigureOut">
              <a:rPr lang="en-US"/>
              <a:pPr>
                <a:defRPr/>
              </a:pPr>
              <a:t>7/1/2026</a:t>
            </a:fld>
            <a:endParaRPr lang="en-IN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07E726A-4789-7A37-041C-E6E1DF199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FEE5B94-9D20-9DFD-AB84-C5CFB1C5A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2711D8-4717-4E13-8666-ED8DE207EA8F}" type="slidenum">
              <a:rPr lang="en-IN" altLang="en-US"/>
              <a:pPr/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1125226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1BF3F30-A884-4A9C-3C41-AF62C214D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1C79F-CBF6-496B-84F9-10D7970A8751}" type="datetimeFigureOut">
              <a:rPr lang="en-US"/>
              <a:pPr>
                <a:defRPr/>
              </a:pPr>
              <a:t>7/1/2026</a:t>
            </a:fld>
            <a:endParaRPr lang="en-IN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03DD1A3-D2E7-7A0D-7ADD-ABB79F2B7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72B5A96-1FAF-E6CA-89CA-B9777BC9E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BB9B3-5864-44C3-A599-1460CB3ED724}" type="slidenum">
              <a:rPr lang="en-IN" altLang="en-US"/>
              <a:pPr/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4145648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13CEA32-C473-F161-4098-0830432FA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378A-C4AA-4500-91DE-5EADCB881AC5}" type="datetimeFigureOut">
              <a:rPr lang="en-US"/>
              <a:pPr>
                <a:defRPr/>
              </a:pPr>
              <a:t>7/1/2026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5B8C9C8-51D8-F6BC-7B4D-A36A161B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741CA9-704A-0544-3BC2-B9ED81A37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70136-E53B-4E0B-A6C8-AFA737E36056}" type="slidenum">
              <a:rPr lang="en-IN" altLang="en-US"/>
              <a:pPr/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312940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FF128E7-663A-0C6E-B40A-378D82A3B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085C2-489B-412B-BA08-F6CDA398CB8F}" type="datetimeFigureOut">
              <a:rPr lang="en-US"/>
              <a:pPr>
                <a:defRPr/>
              </a:pPr>
              <a:t>7/1/2026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CE37CC8-0261-9275-E763-5CA3D8A19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6DD167-6211-B4D1-CA1D-9DFC90D0B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3775C4-D026-48AC-94F8-021AFED42E1D}" type="slidenum">
              <a:rPr lang="en-IN" altLang="en-US"/>
              <a:pPr/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1285634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26EB6-F6CD-49A7-7FA4-933AFE1CE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198A5-D493-4578-9973-57C2EBD22682}" type="datetimeFigureOut">
              <a:rPr lang="en-US"/>
              <a:pPr>
                <a:defRPr/>
              </a:pPr>
              <a:t>7/1/2026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D6DB4-1175-AD7C-3857-447B6BED4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E3F6A-AF3D-9793-4D34-480F01E6B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61C6A1-9525-4A1B-A902-7C08E685703F}" type="slidenum">
              <a:rPr lang="en-IN" altLang="en-US"/>
              <a:pPr/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1148999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0094E-3D79-2155-2536-EA120E720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B1051-2A47-41E0-915F-8ACAB97592BB}" type="datetimeFigureOut">
              <a:rPr lang="en-US"/>
              <a:pPr>
                <a:defRPr/>
              </a:pPr>
              <a:t>7/1/2026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20FFE-F4FA-CF30-5AB0-842AA27A1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2F024-0B00-E5DE-398F-65760CDE8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37901-D6C6-45BF-A513-D8A696BE86DE}" type="slidenum">
              <a:rPr lang="en-IN" altLang="en-US"/>
              <a:pPr/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021438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19F1A25-025E-F9F6-8CBE-7E7B7B879B8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IN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2ACDC87-5658-C8E5-CD85-18566356DD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I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22249-44A5-FAE9-326A-1CDDC09395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9DAD09-6B8E-48D2-850F-7D9FF62A3A0C}" type="datetimeFigureOut">
              <a:rPr lang="en-US"/>
              <a:pPr>
                <a:defRPr/>
              </a:pPr>
              <a:t>7/1/2026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12FF4-725B-4000-7D6D-E66D0DC4C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468FE-C871-1875-5D27-3C9F8435B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DCA9EB4-064B-4093-8DD9-1DECBFFB7E66}" type="slidenum">
              <a:rPr lang="en-IN" altLang="en-US"/>
              <a:pPr/>
              <a:t>‹#›</a:t>
            </a:fld>
            <a:endParaRPr lang="en-I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6C0023-667D-38BB-DCCD-CAA876FA9C5A}"/>
              </a:ext>
            </a:extLst>
          </p:cNvPr>
          <p:cNvSpPr txBox="1"/>
          <p:nvPr/>
        </p:nvSpPr>
        <p:spPr>
          <a:xfrm>
            <a:off x="5155257" y="1031472"/>
            <a:ext cx="33013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0" i="0" u="none" strike="noStrike" baseline="0" dirty="0">
                <a:solidFill>
                  <a:srgbClr val="000000"/>
                </a:solidFill>
                <a:latin typeface="Paralucent-Heavy" pitchFamily="50" charset="0"/>
              </a:rPr>
              <a:t> </a:t>
            </a:r>
            <a:r>
              <a:rPr lang="en-US" sz="5400" b="1" i="0" u="none" strike="noStrike" baseline="0" dirty="0">
                <a:solidFill>
                  <a:srgbClr val="1D448D"/>
                </a:solidFill>
                <a:cs typeface="Arial" panose="020B0604020202020204" pitchFamily="34" charset="0"/>
              </a:rPr>
              <a:t>JMI-POM</a:t>
            </a:r>
            <a:endParaRPr lang="en-US" sz="5400" b="1" dirty="0"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F42EA3-9D1D-1761-2A35-DA8773A02A49}"/>
              </a:ext>
            </a:extLst>
          </p:cNvPr>
          <p:cNvSpPr txBox="1"/>
          <p:nvPr/>
        </p:nvSpPr>
        <p:spPr>
          <a:xfrm>
            <a:off x="380050" y="323586"/>
            <a:ext cx="54263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u="sng" strike="noStrike" baseline="0" dirty="0">
                <a:solidFill>
                  <a:srgbClr val="000000"/>
                </a:solidFill>
                <a:latin typeface="Paralucent-Heavy" pitchFamily="50" charset="0"/>
              </a:rPr>
              <a:t>Quick Install Guide</a:t>
            </a:r>
            <a:r>
              <a:rPr lang="en-US" sz="4000" dirty="0">
                <a:solidFill>
                  <a:srgbClr val="000000"/>
                </a:solidFill>
                <a:latin typeface="Paralucent-Heavy" pitchFamily="50" charset="0"/>
              </a:rPr>
              <a:t> v3</a:t>
            </a:r>
            <a:endParaRPr lang="en-US" sz="4000" u="sng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DF1430D-2216-F5A4-DA91-CDDE047724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779" t="37819" r="11440" b="45076"/>
          <a:stretch>
            <a:fillRect/>
          </a:stretch>
        </p:blipFill>
        <p:spPr>
          <a:xfrm>
            <a:off x="404429" y="5434176"/>
            <a:ext cx="3411085" cy="9233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279AF7-0E03-C233-ABF6-3A942F149384}"/>
              </a:ext>
            </a:extLst>
          </p:cNvPr>
          <p:cNvSpPr txBox="1"/>
          <p:nvPr/>
        </p:nvSpPr>
        <p:spPr>
          <a:xfrm>
            <a:off x="5328487" y="5434176"/>
            <a:ext cx="35060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Quality Tested:______________</a:t>
            </a:r>
          </a:p>
          <a:p>
            <a:endParaRPr lang="en-US" dirty="0"/>
          </a:p>
          <a:p>
            <a:r>
              <a:rPr lang="en-US" dirty="0"/>
              <a:t>  Programmed:______________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C21C94-5FC8-95AD-D3A3-65D8DC2BB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8487" y="2285260"/>
            <a:ext cx="2954896" cy="27790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BF76E85-69D8-689D-2222-B7F341C542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3540" y="3597383"/>
            <a:ext cx="2551683" cy="13576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AEF9F7A-D2C3-FDE5-7554-91A672E32D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7558" y="2175999"/>
            <a:ext cx="3067665" cy="138583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A931839-BDE3-3A86-51AA-EB7C44D313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4198" y="1510638"/>
            <a:ext cx="2784547" cy="15492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7DD480-356A-166E-63B3-EB09110CA8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58" y="1768937"/>
            <a:ext cx="1032647" cy="103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215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34C98-9A4C-6E71-5FCB-DAF28FEA6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775620B-2B8B-F753-0C41-439C5935CDBE}"/>
              </a:ext>
            </a:extLst>
          </p:cNvPr>
          <p:cNvSpPr txBox="1"/>
          <p:nvPr/>
        </p:nvSpPr>
        <p:spPr>
          <a:xfrm>
            <a:off x="530352" y="2828835"/>
            <a:ext cx="2927041" cy="1200329"/>
          </a:xfrm>
          <a:prstGeom prst="rect">
            <a:avLst/>
          </a:prstGeom>
          <a:noFill/>
        </p:spPr>
        <p:txBody>
          <a:bodyPr vert="horz" wrap="square" rtlCol="0" anchorCtr="0">
            <a:spAutoFit/>
          </a:bodyPr>
          <a:lstStyle/>
          <a:p>
            <a:r>
              <a:rPr lang="en-US" sz="3600" b="1" dirty="0">
                <a:latin typeface="Cambria" panose="02040503050406030204" pitchFamily="18" charset="0"/>
              </a:rPr>
              <a:t>POM System components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ED62C3-E5E6-2B04-EBE0-38C53D323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735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210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F825FC-71EC-EFAC-1CAB-7AC0995E0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BA5AAB-E41D-6CBF-4310-521636304646}"/>
              </a:ext>
            </a:extLst>
          </p:cNvPr>
          <p:cNvSpPr txBox="1"/>
          <p:nvPr/>
        </p:nvSpPr>
        <p:spPr>
          <a:xfrm>
            <a:off x="493774" y="383152"/>
            <a:ext cx="2927041" cy="1754326"/>
          </a:xfrm>
          <a:prstGeom prst="rect">
            <a:avLst/>
          </a:prstGeom>
          <a:noFill/>
        </p:spPr>
        <p:txBody>
          <a:bodyPr vert="horz" wrap="square" rtlCol="0" anchorCtr="0">
            <a:spAutoFit/>
          </a:bodyPr>
          <a:lstStyle/>
          <a:p>
            <a:pPr algn="ctr"/>
            <a:r>
              <a:rPr lang="en-US" sz="3600" b="1" dirty="0">
                <a:latin typeface="Cambria" panose="02040503050406030204" pitchFamily="18" charset="0"/>
              </a:rPr>
              <a:t>Optional system components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EFDB98-CD68-0C50-F10A-14B92AF83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97" y="2137478"/>
            <a:ext cx="3113396" cy="311339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89B1F9-F283-E818-74C9-EB992865B2E0}"/>
              </a:ext>
            </a:extLst>
          </p:cNvPr>
          <p:cNvSpPr txBox="1"/>
          <p:nvPr/>
        </p:nvSpPr>
        <p:spPr>
          <a:xfrm>
            <a:off x="276497" y="5250874"/>
            <a:ext cx="3361594" cy="1200329"/>
          </a:xfrm>
          <a:prstGeom prst="rect">
            <a:avLst/>
          </a:prstGeom>
          <a:noFill/>
        </p:spPr>
        <p:txBody>
          <a:bodyPr vert="horz" wrap="square" rtlCol="0" anchorCtr="0">
            <a:spAutoFit/>
          </a:bodyPr>
          <a:lstStyle/>
          <a:p>
            <a:pPr algn="ctr"/>
            <a:r>
              <a:rPr lang="en-US" sz="3600" b="1" dirty="0">
                <a:latin typeface="Cambria" panose="02040503050406030204" pitchFamily="18" charset="0"/>
              </a:rPr>
              <a:t>SCAN to order </a:t>
            </a:r>
            <a:r>
              <a:rPr lang="en-US" sz="3600" b="1" dirty="0" err="1">
                <a:latin typeface="Cambria" panose="02040503050406030204" pitchFamily="18" charset="0"/>
              </a:rPr>
              <a:t>WiFi</a:t>
            </a:r>
            <a:r>
              <a:rPr lang="en-US" sz="3600" b="1" dirty="0">
                <a:latin typeface="Cambria" panose="02040503050406030204" pitchFamily="18" charset="0"/>
              </a:rPr>
              <a:t> alarm</a:t>
            </a:r>
          </a:p>
        </p:txBody>
      </p:sp>
    </p:spTree>
    <p:extLst>
      <p:ext uri="{BB962C8B-B14F-4D97-AF65-F5344CB8AC3E}">
        <p14:creationId xmlns:p14="http://schemas.microsoft.com/office/powerpoint/2010/main" val="2933729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3AEB5E-85CD-D11F-906A-1B33B004EDB2}"/>
              </a:ext>
            </a:extLst>
          </p:cNvPr>
          <p:cNvSpPr txBox="1"/>
          <p:nvPr/>
        </p:nvSpPr>
        <p:spPr>
          <a:xfrm>
            <a:off x="371764" y="4255059"/>
            <a:ext cx="3320676" cy="461665"/>
          </a:xfrm>
          <a:prstGeom prst="rect">
            <a:avLst/>
          </a:prstGeom>
          <a:noFill/>
        </p:spPr>
        <p:txBody>
          <a:bodyPr vert="horz" wrap="square" rtlCol="0" anchorCtr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PN - 391 is AC RELAY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74FC07-ECF8-88D2-4827-E84E6E0E5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688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97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23847D-CE03-D5A0-7CC8-0643FB26EE6F}"/>
              </a:ext>
            </a:extLst>
          </p:cNvPr>
          <p:cNvSpPr txBox="1"/>
          <p:nvPr/>
        </p:nvSpPr>
        <p:spPr>
          <a:xfrm>
            <a:off x="895482" y="2644170"/>
            <a:ext cx="1801998" cy="1569660"/>
          </a:xfrm>
          <a:prstGeom prst="rect">
            <a:avLst/>
          </a:prstGeom>
          <a:noFill/>
        </p:spPr>
        <p:txBody>
          <a:bodyPr vert="horz" wrap="square" rtlCol="0" anchorCtr="0">
            <a:spAutoFit/>
          </a:bodyPr>
          <a:lstStyle/>
          <a:p>
            <a:pPr algn="ctr"/>
            <a:r>
              <a:rPr lang="en-US" sz="2400" b="1" dirty="0">
                <a:latin typeface="Cambria" panose="02040503050406030204" pitchFamily="18" charset="0"/>
              </a:rPr>
              <a:t>RS-JH-01-T is PRESSURE SWITCH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635FBB-CE93-7549-A063-B9B2C14BA69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788" y="0"/>
            <a:ext cx="52522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753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36D6D8C-B5CB-61FE-4DE6-6730B3396FBB}"/>
              </a:ext>
            </a:extLst>
          </p:cNvPr>
          <p:cNvSpPr txBox="1"/>
          <p:nvPr/>
        </p:nvSpPr>
        <p:spPr>
          <a:xfrm>
            <a:off x="395536" y="5589240"/>
            <a:ext cx="8591996" cy="1015663"/>
          </a:xfrm>
          <a:prstGeom prst="rect">
            <a:avLst/>
          </a:prstGeom>
          <a:noFill/>
        </p:spPr>
        <p:txBody>
          <a:bodyPr vert="horz" wrap="square" rtlCol="0" anchorCtr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Supply Pipe and Check Valve. Assemble PRESSURE SWITCH &amp; DC PUMP with ZIP TIES. DC Pump ON point should be ~2" above primary activation.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54F2ED-7A18-5051-3629-1E990D0D501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950" y="723338"/>
            <a:ext cx="5372100" cy="484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83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585BB1-2D39-CF4F-CD30-4D62EF108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85" y="0"/>
            <a:ext cx="88732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936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17BF80E-B635-9522-07B1-DDF6FBC508B3}"/>
              </a:ext>
            </a:extLst>
          </p:cNvPr>
          <p:cNvSpPr txBox="1"/>
          <p:nvPr/>
        </p:nvSpPr>
        <p:spPr>
          <a:xfrm>
            <a:off x="206762" y="5882838"/>
            <a:ext cx="8730472" cy="400110"/>
          </a:xfrm>
          <a:prstGeom prst="rect">
            <a:avLst/>
          </a:prstGeom>
          <a:noFill/>
        </p:spPr>
        <p:txBody>
          <a:bodyPr vert="horz" wrap="square" rtlCol="0" anchorCtr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USE PROVIDED CLASS 2 WIRE TO CONNECT WIFI ALARM TO CONTROLLER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BB1B68-CBD3-2BA8-DB9C-E045FB6813C4}"/>
              </a:ext>
            </a:extLst>
          </p:cNvPr>
          <p:cNvSpPr txBox="1"/>
          <p:nvPr/>
        </p:nvSpPr>
        <p:spPr>
          <a:xfrm>
            <a:off x="254389" y="6276997"/>
            <a:ext cx="8635220" cy="400110"/>
          </a:xfrm>
          <a:prstGeom prst="rect">
            <a:avLst/>
          </a:prstGeom>
          <a:noFill/>
        </p:spPr>
        <p:txBody>
          <a:bodyPr vert="horz" wrap="square" rtlCol="0" anchorCtr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NOTE: BATTERY BACK-UP NEEDED ON ROUTER DURING POWER OUTAGE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8AC7ED-C67C-0734-488A-D5F07F030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46" y="115942"/>
            <a:ext cx="7461504" cy="57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61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45DB734-12EB-AED3-E92F-68145CA7EA6F}"/>
              </a:ext>
            </a:extLst>
          </p:cNvPr>
          <p:cNvSpPr txBox="1"/>
          <p:nvPr/>
        </p:nvSpPr>
        <p:spPr>
          <a:xfrm>
            <a:off x="655608" y="5901969"/>
            <a:ext cx="7874000" cy="707886"/>
          </a:xfrm>
          <a:prstGeom prst="rect">
            <a:avLst/>
          </a:prstGeom>
          <a:noFill/>
        </p:spPr>
        <p:txBody>
          <a:bodyPr vert="horz" rtlCol="0" anchorCtr="0">
            <a:spAutoFit/>
          </a:bodyPr>
          <a:lstStyle/>
          <a:p>
            <a:r>
              <a:rPr lang="en-US" sz="2000" b="1" dirty="0">
                <a:latin typeface="Cambria" panose="02040503050406030204" pitchFamily="18" charset="0"/>
              </a:rPr>
              <a:t>Wire RELAY BOX harness to BATTERY-LW via terminals according to corresponding +/- labels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47A600-EFD4-AB97-DADB-762903066417}"/>
              </a:ext>
            </a:extLst>
          </p:cNvPr>
          <p:cNvSpPr txBox="1"/>
          <p:nvPr/>
        </p:nvSpPr>
        <p:spPr>
          <a:xfrm>
            <a:off x="636160" y="750211"/>
            <a:ext cx="7874000" cy="707886"/>
          </a:xfrm>
          <a:prstGeom prst="rect">
            <a:avLst/>
          </a:prstGeom>
          <a:noFill/>
        </p:spPr>
        <p:txBody>
          <a:bodyPr vert="horz" rtlCol="0" anchorCtr="0">
            <a:spAutoFit/>
          </a:bodyPr>
          <a:lstStyle/>
          <a:p>
            <a:r>
              <a:rPr lang="en-US" sz="2000" b="1">
                <a:latin typeface="Cambria" panose="02040503050406030204" pitchFamily="18" charset="0"/>
              </a:rPr>
              <a:t>Using (4) black screws provided, mount RELAY BOX to BATTERY BOX via (4) pilot holes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883DA6-8E96-7A7E-EF9E-14B3A56BF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78" y="1547909"/>
            <a:ext cx="3198186" cy="4264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F47DF0-44B2-C920-3435-D71DDB3451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436" y="1547909"/>
            <a:ext cx="3198186" cy="426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13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D441B6E-1F66-31BC-0C9D-DCAF29568409}"/>
              </a:ext>
            </a:extLst>
          </p:cNvPr>
          <p:cNvSpPr txBox="1"/>
          <p:nvPr/>
        </p:nvSpPr>
        <p:spPr>
          <a:xfrm>
            <a:off x="416104" y="1182231"/>
            <a:ext cx="3167200" cy="2246769"/>
          </a:xfrm>
          <a:prstGeom prst="rect">
            <a:avLst/>
          </a:prstGeom>
          <a:noFill/>
        </p:spPr>
        <p:txBody>
          <a:bodyPr vert="horz" wrap="square" rtlCol="0" anchorCtr="0">
            <a:spAutoFit/>
          </a:bodyPr>
          <a:lstStyle/>
          <a:p>
            <a:pPr algn="ctr"/>
            <a:r>
              <a:rPr lang="en-US" sz="2000" b="1" dirty="0">
                <a:latin typeface="Cambria" panose="02040503050406030204" pitchFamily="18" charset="0"/>
              </a:rPr>
              <a:t>Wire harness from CONTROL / CHARGER to BATTERY-LW via terminals according to corresponding +/- labels. Affix green test/ground bypass wires.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D29A2C-DBFD-897C-29DC-96F11AD6C636}"/>
              </a:ext>
            </a:extLst>
          </p:cNvPr>
          <p:cNvSpPr txBox="1"/>
          <p:nvPr/>
        </p:nvSpPr>
        <p:spPr>
          <a:xfrm>
            <a:off x="416104" y="4813058"/>
            <a:ext cx="3167200" cy="707886"/>
          </a:xfrm>
          <a:prstGeom prst="rect">
            <a:avLst/>
          </a:prstGeom>
          <a:noFill/>
        </p:spPr>
        <p:txBody>
          <a:bodyPr vert="horz" wrap="square" rtlCol="0" anchorCtr="0">
            <a:spAutoFit/>
          </a:bodyPr>
          <a:lstStyle/>
          <a:p>
            <a:pPr algn="ctr"/>
            <a:r>
              <a:rPr lang="en-US" sz="2000" b="1" dirty="0">
                <a:latin typeface="Cambria" panose="02040503050406030204" pitchFamily="18" charset="0"/>
              </a:rPr>
              <a:t>Voltage should read ~12.8V with full battery.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CF8565-D348-EAA1-4E02-B091A5913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840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D324B71-AF5F-D848-0B82-9AD091479CD3}"/>
              </a:ext>
            </a:extLst>
          </p:cNvPr>
          <p:cNvSpPr txBox="1"/>
          <p:nvPr/>
        </p:nvSpPr>
        <p:spPr>
          <a:xfrm>
            <a:off x="570992" y="878332"/>
            <a:ext cx="2730500" cy="1200329"/>
          </a:xfrm>
          <a:prstGeom prst="rect">
            <a:avLst/>
          </a:prstGeom>
          <a:noFill/>
        </p:spPr>
        <p:txBody>
          <a:bodyPr vert="horz" wrap="square" rtlCol="0" anchorCtr="0">
            <a:spAutoFit/>
          </a:bodyPr>
          <a:lstStyle/>
          <a:p>
            <a:pPr algn="ctr"/>
            <a:r>
              <a:rPr lang="en-US" sz="2400" b="1" dirty="0">
                <a:latin typeface="Cambria" panose="02040503050406030204" pitchFamily="18" charset="0"/>
              </a:rPr>
              <a:t>AC Power will flash; indicating DC Power only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D293C4-26AC-66C3-BE8B-7C652FCA9929}"/>
              </a:ext>
            </a:extLst>
          </p:cNvPr>
          <p:cNvSpPr txBox="1"/>
          <p:nvPr/>
        </p:nvSpPr>
        <p:spPr>
          <a:xfrm>
            <a:off x="299339" y="2779776"/>
            <a:ext cx="3273806" cy="3416320"/>
          </a:xfrm>
          <a:prstGeom prst="rect">
            <a:avLst/>
          </a:prstGeom>
          <a:noFill/>
        </p:spPr>
        <p:txBody>
          <a:bodyPr vert="horz" wrap="square" rtlCol="0" anchorCtr="0">
            <a:spAutoFit/>
          </a:bodyPr>
          <a:lstStyle/>
          <a:p>
            <a:pPr algn="ctr"/>
            <a:r>
              <a:rPr lang="en-US" sz="2400" b="1" dirty="0">
                <a:latin typeface="Cambria" panose="02040503050406030204" pitchFamily="18" charset="0"/>
              </a:rPr>
              <a:t>Press 'Alarm Reset' to temporarily silence; Hold 'Alarm Reset' to silence for 24 hours. Make sure alarm is ON (light off) before leaving site. Weekly test will occur 7 days from Alarm Reset.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58616D-FB10-19D1-80D5-52B764343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216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9293AA7-35BC-72C6-E850-753F75566EB4}"/>
              </a:ext>
            </a:extLst>
          </p:cNvPr>
          <p:cNvSpPr txBox="1"/>
          <p:nvPr/>
        </p:nvSpPr>
        <p:spPr>
          <a:xfrm>
            <a:off x="901700" y="393700"/>
            <a:ext cx="7874000" cy="830997"/>
          </a:xfrm>
          <a:prstGeom prst="rect">
            <a:avLst/>
          </a:prstGeom>
          <a:noFill/>
        </p:spPr>
        <p:txBody>
          <a:bodyPr vert="horz" rtlCol="0" anchorCtr="0">
            <a:spAutoFit/>
          </a:bodyPr>
          <a:lstStyle/>
          <a:p>
            <a:r>
              <a:rPr lang="en-US" sz="2400" b="1">
                <a:latin typeface="Cambria" panose="02040503050406030204" pitchFamily="18" charset="0"/>
              </a:rPr>
              <a:t>Service Company &amp; Phone number will flash when 'Alarm Reset' is pressed.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C31D6C-0A7C-4384-52AB-8E5F223A599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48" y="1224697"/>
            <a:ext cx="3022228" cy="43204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7C7D36-EFCC-05B7-9C96-1598353AB7BA}"/>
              </a:ext>
            </a:extLst>
          </p:cNvPr>
          <p:cNvSpPr txBox="1"/>
          <p:nvPr/>
        </p:nvSpPr>
        <p:spPr>
          <a:xfrm>
            <a:off x="901700" y="5545177"/>
            <a:ext cx="7874000" cy="1200329"/>
          </a:xfrm>
          <a:prstGeom prst="rect">
            <a:avLst/>
          </a:prstGeom>
          <a:noFill/>
        </p:spPr>
        <p:txBody>
          <a:bodyPr vert="horz" rtlCol="0" anchorCtr="0">
            <a:spAutoFit/>
          </a:bodyPr>
          <a:lstStyle/>
          <a:p>
            <a:r>
              <a:rPr lang="en-US" sz="2400" b="1">
                <a:latin typeface="Cambria" panose="02040503050406030204" pitchFamily="18" charset="0"/>
              </a:rPr>
              <a:t>Close BATTERY BOX with wiring harness inside. Cord to RELAY BOX &amp; CONTROL / CHARGER should show below harness, at black cord only.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5A12E0-B0B4-58A8-C961-278E946A9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95494" y="1290961"/>
            <a:ext cx="3140964" cy="418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19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3180E6-80F0-6518-27BC-01CA91F2AA8E}"/>
              </a:ext>
            </a:extLst>
          </p:cNvPr>
          <p:cNvSpPr txBox="1"/>
          <p:nvPr/>
        </p:nvSpPr>
        <p:spPr>
          <a:xfrm>
            <a:off x="438748" y="365755"/>
            <a:ext cx="7874000" cy="830997"/>
          </a:xfrm>
          <a:prstGeom prst="rect">
            <a:avLst/>
          </a:prstGeom>
          <a:noFill/>
        </p:spPr>
        <p:txBody>
          <a:bodyPr vert="horz" rtlCol="0" anchorCtr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Plug CHARGER CORD into designated input terminal on CONTROL / CHARGER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2059DF-C10B-9DD8-6CDE-01C8CA54BD73}"/>
              </a:ext>
            </a:extLst>
          </p:cNvPr>
          <p:cNvSpPr txBox="1"/>
          <p:nvPr/>
        </p:nvSpPr>
        <p:spPr>
          <a:xfrm>
            <a:off x="448744" y="5747984"/>
            <a:ext cx="7874000" cy="830997"/>
          </a:xfrm>
          <a:prstGeom prst="rect">
            <a:avLst/>
          </a:prstGeom>
          <a:noFill/>
        </p:spPr>
        <p:txBody>
          <a:bodyPr vert="horz" rtlCol="0" anchorCtr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Plug CHARGER CORD into 115V wall socket; UL recommends 5+ feet off ground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8BDBB-5C34-1A20-BE75-B7489587DF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940" y="1523145"/>
            <a:ext cx="3047380" cy="40631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FCAA7D-020B-3FBD-8DAC-97B746C8A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164" y="1523144"/>
            <a:ext cx="3047380" cy="406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60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9ABFD2F-D882-AED0-76A9-17EB453795B9}"/>
              </a:ext>
            </a:extLst>
          </p:cNvPr>
          <p:cNvSpPr txBox="1"/>
          <p:nvPr/>
        </p:nvSpPr>
        <p:spPr>
          <a:xfrm>
            <a:off x="444500" y="146282"/>
            <a:ext cx="7874000" cy="1569660"/>
          </a:xfrm>
          <a:prstGeom prst="rect">
            <a:avLst/>
          </a:prstGeom>
          <a:noFill/>
        </p:spPr>
        <p:txBody>
          <a:bodyPr vert="horz" rtlCol="0" anchorCtr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'AC Power' light will turn solid red when unit is charging. Green 'Charged' light will come on. Voltage will increase to ~13.1V with AC Power now supplying the primary power source.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6510B8-A577-0619-A6BE-F877FC353C00}"/>
              </a:ext>
            </a:extLst>
          </p:cNvPr>
          <p:cNvSpPr txBox="1"/>
          <p:nvPr/>
        </p:nvSpPr>
        <p:spPr>
          <a:xfrm>
            <a:off x="444500" y="5589240"/>
            <a:ext cx="7874000" cy="1200329"/>
          </a:xfrm>
          <a:prstGeom prst="rect">
            <a:avLst/>
          </a:prstGeom>
          <a:noFill/>
        </p:spPr>
        <p:txBody>
          <a:bodyPr vert="horz" rtlCol="0" anchorCtr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When unit is unplugged from 115V AC Power or power is lost, 'AC Fail #' counter will appear on the screen and alarm will sound (if not silenced).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325FEC-EDF3-B733-158E-D593683CC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3152" y="1775212"/>
            <a:ext cx="2828769" cy="37716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F488A7-0727-8A96-A4B1-CB5EC1E673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2079" y="1766745"/>
            <a:ext cx="2828769" cy="377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261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471928-FECD-536C-E5F5-AF9B04F7BA4A}"/>
              </a:ext>
            </a:extLst>
          </p:cNvPr>
          <p:cNvSpPr txBox="1"/>
          <p:nvPr/>
        </p:nvSpPr>
        <p:spPr>
          <a:xfrm>
            <a:off x="444500" y="99659"/>
            <a:ext cx="7874000" cy="1200329"/>
          </a:xfrm>
          <a:prstGeom prst="rect">
            <a:avLst/>
          </a:prstGeom>
          <a:noFill/>
        </p:spPr>
        <p:txBody>
          <a:bodyPr vert="horz" rtlCol="0" anchorCtr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Drop DC PUMP &amp; PRESSURE SWITCH assembly into pit. Ensure pressure switch points away from inlet. Wet test pump after installation.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2AD34C-7AD1-603F-B2DB-B8112EB4D64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98140"/>
            <a:ext cx="3240360" cy="39030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56E2F2-48C1-D603-F9F3-0BA88D6D0776}"/>
              </a:ext>
            </a:extLst>
          </p:cNvPr>
          <p:cNvSpPr txBox="1"/>
          <p:nvPr/>
        </p:nvSpPr>
        <p:spPr>
          <a:xfrm>
            <a:off x="444500" y="5288340"/>
            <a:ext cx="7874000" cy="1569660"/>
          </a:xfrm>
          <a:prstGeom prst="rect">
            <a:avLst/>
          </a:prstGeom>
          <a:noFill/>
        </p:spPr>
        <p:txBody>
          <a:bodyPr vert="horz" rtlCol="0" anchorCtr="0">
            <a:spAutoFit/>
          </a:bodyPr>
          <a:lstStyle/>
          <a:p>
            <a:r>
              <a:rPr lang="en-US" sz="2400" b="1" dirty="0">
                <a:latin typeface="Cambria" panose="02040503050406030204" pitchFamily="18" charset="0"/>
              </a:rPr>
              <a:t>Plug DC PUMP snap-in connection to 'Pump' terminal and PRESSURE SWITCH snap-in connection to 'Switch' terminal. Hold 'Pump Test' button to test system. 'Scroll' button reveals 'Cycle Count'.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2BB1CF-38DF-56EF-F0D9-BA9FBAB0F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346" y="1398140"/>
            <a:ext cx="2910078" cy="388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68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78e775a-0f54-4e0d-96ae-0997cb5ab774" xsi:nil="true"/>
    <lcf76f155ced4ddcb4097134ff3c332f xmlns="b2f78736-e59f-4926-bb40-01eac5e9c9a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71B51D24195E4EB3CAE61CB10DA75D" ma:contentTypeVersion="16" ma:contentTypeDescription="Create a new document." ma:contentTypeScope="" ma:versionID="04890f1c1ba82cae7e4cf9c77145c532">
  <xsd:schema xmlns:xsd="http://www.w3.org/2001/XMLSchema" xmlns:xs="http://www.w3.org/2001/XMLSchema" xmlns:p="http://schemas.microsoft.com/office/2006/metadata/properties" xmlns:ns2="b2f78736-e59f-4926-bb40-01eac5e9c9ae" xmlns:ns3="178e775a-0f54-4e0d-96ae-0997cb5ab774" targetNamespace="http://schemas.microsoft.com/office/2006/metadata/properties" ma:root="true" ma:fieldsID="43922815508864f9cbfbd8e523eb95c8" ns2:_="" ns3:_="">
    <xsd:import namespace="b2f78736-e59f-4926-bb40-01eac5e9c9ae"/>
    <xsd:import namespace="178e775a-0f54-4e0d-96ae-0997cb5ab7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78736-e59f-4926-bb40-01eac5e9c9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878bc8d-c2c7-49d2-87b4-d4c1d79235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8e775a-0f54-4e0d-96ae-0997cb5ab77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ea8247a-d76d-4bc2-8e26-97faf543ac0b}" ma:internalName="TaxCatchAll" ma:showField="CatchAllData" ma:web="178e775a-0f54-4e0d-96ae-0997cb5ab7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AB151E-DD20-4D70-978E-EEE414A86936}">
  <ds:schemaRefs>
    <ds:schemaRef ds:uri="http://schemas.microsoft.com/office/2006/documentManagement/types"/>
    <ds:schemaRef ds:uri="178e775a-0f54-4e0d-96ae-0997cb5ab774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b2f78736-e59f-4926-bb40-01eac5e9c9ae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43BE2E7-D645-4A11-A245-28BEB04956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6F1DEA-E96B-4890-8D09-CC283F3CA3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78736-e59f-4926-bb40-01eac5e9c9ae"/>
    <ds:schemaRef ds:uri="178e775a-0f54-4e0d-96ae-0997cb5ab7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10276</TotalTime>
  <Words>392</Words>
  <Application>Microsoft Office PowerPoint</Application>
  <PresentationFormat>On-screen Show (4:3)</PresentationFormat>
  <Paragraphs>27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</vt:lpstr>
      <vt:lpstr>Paralucent-Heavy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Optimum</dc:creator>
  <cp:lastModifiedBy>Nick Jorgensen</cp:lastModifiedBy>
  <cp:revision>3</cp:revision>
  <cp:lastPrinted>2026-06-01T20:43:18Z</cp:lastPrinted>
  <dcterms:created xsi:type="dcterms:W3CDTF">2009-12-22T02:31:39Z</dcterms:created>
  <dcterms:modified xsi:type="dcterms:W3CDTF">2026-07-01T17:12:55Z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0x0101006D71B51D24195E4EB3CAE61CB10DA75D</vt:lpwstr>
  </property>
  <property fmtid="{D5CDD505-2E9C-101B-9397-08002B2CF9AE}" pid="3" name="MediaServiceImageTags">
    <vt:lpwstr/>
  </property>
</Properties>
</file>